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7" r:id="rId11"/>
    <p:sldId id="278" r:id="rId12"/>
    <p:sldId id="279" r:id="rId13"/>
    <p:sldId id="266" r:id="rId14"/>
    <p:sldId id="267" r:id="rId15"/>
    <p:sldId id="268" r:id="rId16"/>
    <p:sldId id="269" r:id="rId17"/>
    <p:sldId id="280" r:id="rId18"/>
    <p:sldId id="285" r:id="rId19"/>
    <p:sldId id="282" r:id="rId20"/>
    <p:sldId id="272" r:id="rId21"/>
    <p:sldId id="286" r:id="rId22"/>
    <p:sldId id="273" r:id="rId23"/>
    <p:sldId id="274" r:id="rId24"/>
    <p:sldId id="275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1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9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8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0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34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6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9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2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93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9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ADCED-FFF7-3848-AD29-0BE39BFD50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A0DD8-9560-A64D-AF13-CC01FC3F5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9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F(</a:t>
            </a:r>
            <a:r>
              <a:rPr lang="en-US" dirty="0" err="1"/>
              <a:t>x,y</a:t>
            </a:r>
            <a:r>
              <a:rPr lang="en-US" dirty="0"/>
              <a:t>) Gallery	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46B S18</a:t>
            </a:r>
          </a:p>
        </p:txBody>
      </p:sp>
    </p:spTree>
    <p:extLst>
      <p:ext uri="{BB962C8B-B14F-4D97-AF65-F5344CB8AC3E}">
        <p14:creationId xmlns:p14="http://schemas.microsoft.com/office/powerpoint/2010/main" val="3767950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35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4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77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7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3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9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3" y="173560"/>
            <a:ext cx="8078396" cy="65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ive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3" y="94065"/>
            <a:ext cx="8195941" cy="65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EF553D14734C69ACECCFD8D80E0FF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6" y="237052"/>
            <a:ext cx="8125388" cy="65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7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46B-ExtraCredit-ShrutiPanch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3" y="0"/>
            <a:ext cx="8219458" cy="665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75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nam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373" y="-30627"/>
            <a:ext cx="9590049" cy="68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82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C716F2-4BF7-7F44-BA03-950FAA1160FD}"/>
              </a:ext>
            </a:extLst>
          </p:cNvPr>
          <p:cNvSpPr txBox="1"/>
          <p:nvPr/>
        </p:nvSpPr>
        <p:spPr>
          <a:xfrm>
            <a:off x="858644" y="1683835"/>
            <a:ext cx="796506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 far, the images were generated with implementing</a:t>
            </a:r>
          </a:p>
          <a:p>
            <a:r>
              <a:rPr lang="en-US" sz="2800" dirty="0"/>
              <a:t>methods that were less than 100 lines.</a:t>
            </a:r>
          </a:p>
          <a:p>
            <a:endParaRPr lang="en-US" sz="2800" dirty="0"/>
          </a:p>
          <a:p>
            <a:r>
              <a:rPr lang="en-US" sz="2800" dirty="0"/>
              <a:t>The next 2 took more effort…</a:t>
            </a:r>
          </a:p>
        </p:txBody>
      </p:sp>
    </p:spTree>
    <p:extLst>
      <p:ext uri="{BB962C8B-B14F-4D97-AF65-F5344CB8AC3E}">
        <p14:creationId xmlns:p14="http://schemas.microsoft.com/office/powerpoint/2010/main" val="3745165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134"/>
            <a:ext cx="9144000" cy="74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a Credi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5" y="207959"/>
            <a:ext cx="7732596" cy="63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8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uck 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3" y="-1"/>
            <a:ext cx="8431118" cy="68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09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45C9F-52AC-7646-A60D-935C197C8FB6}"/>
              </a:ext>
            </a:extLst>
          </p:cNvPr>
          <p:cNvSpPr txBox="1"/>
          <p:nvPr/>
        </p:nvSpPr>
        <p:spPr>
          <a:xfrm>
            <a:off x="889348" y="1628384"/>
            <a:ext cx="78476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 made the rest of these… I guess </a:t>
            </a:r>
          </a:p>
          <a:p>
            <a:r>
              <a:rPr lang="en-US" sz="4400" dirty="0"/>
              <a:t>I saw the students’ submissions</a:t>
            </a:r>
          </a:p>
          <a:p>
            <a:r>
              <a:rPr lang="en-US" sz="4400" dirty="0"/>
              <a:t>and felt a little competitive…</a:t>
            </a:r>
          </a:p>
        </p:txBody>
      </p:sp>
    </p:spTree>
    <p:extLst>
      <p:ext uri="{BB962C8B-B14F-4D97-AF65-F5344CB8AC3E}">
        <p14:creationId xmlns:p14="http://schemas.microsoft.com/office/powerpoint/2010/main" val="266035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CF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" y="0"/>
            <a:ext cx="9095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76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nto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9342"/>
            <a:ext cx="9433069" cy="70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58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lia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5631"/>
            <a:ext cx="9324793" cy="69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47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nsle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" y="0"/>
            <a:ext cx="9144000" cy="72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2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g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032" y="-1"/>
            <a:ext cx="9121853" cy="7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6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d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3" y="287278"/>
            <a:ext cx="8709504" cy="62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4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ual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123705"/>
            <a:ext cx="7819656" cy="656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95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ilJia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" y="-827599"/>
            <a:ext cx="9114598" cy="73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3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1_Monoli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87807" cy="73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vins 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4" y="258682"/>
            <a:ext cx="8517526" cy="59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0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ieni Yan's creative functi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3" y="0"/>
            <a:ext cx="8606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41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55</Words>
  <Application>Microsoft Macintosh PowerPoint</Application>
  <PresentationFormat>On-screen Show (4:3)</PresentationFormat>
  <Paragraphs>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F(x,y) Gallery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Philip Heller Associates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F(x,y) Gallery  </dc:title>
  <dc:creator>Philip Heller</dc:creator>
  <cp:lastModifiedBy>Microsoft Office User</cp:lastModifiedBy>
  <cp:revision>15</cp:revision>
  <dcterms:created xsi:type="dcterms:W3CDTF">2018-02-25T04:43:59Z</dcterms:created>
  <dcterms:modified xsi:type="dcterms:W3CDTF">2019-10-08T17:12:33Z</dcterms:modified>
</cp:coreProperties>
</file>